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30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3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335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000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352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54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39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838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53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328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1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236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4B6C9-CCE2-48BF-9BE6-168279942154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CB9E6-80EE-41D7-95E8-75D07BE0B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47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lipartbest.com/cliparts/di7/o7X/di7o7XyA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31511">
            <a:off x="174625" y="-614363"/>
            <a:ext cx="571500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34150" y="647700"/>
            <a:ext cx="5372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Apprenons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les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clés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l’imparfait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2000" i="1" dirty="0" smtClean="0"/>
              <a:t>(let’s learn the keys to the imperfect)</a:t>
            </a:r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032124" y="2533650"/>
            <a:ext cx="915987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Pour chaque clé, examinez la description et les exemples.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Complétez le teste et montrez-le à Mme. Berndt</a:t>
            </a:r>
          </a:p>
          <a:p>
            <a:endParaRPr lang="fr-FR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1600" i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Créez 2 exemples originales et montrez-les à Madame Berndt.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y a 4 clés en totale</a:t>
            </a:r>
            <a:endParaRPr lang="fr-FR" sz="5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396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2016-03-09T13:48:16Z</dcterms:created>
  <dcterms:modified xsi:type="dcterms:W3CDTF">2016-03-09T13:48:29Z</dcterms:modified>
</cp:coreProperties>
</file>